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3" r:id="rId6"/>
    <p:sldId id="260" r:id="rId7"/>
    <p:sldId id="266" r:id="rId8"/>
    <p:sldId id="265" r:id="rId9"/>
    <p:sldId id="264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3C821-C85C-4D30-8112-FFEA2AF447F5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1FFB5-CC5E-4451-A1A5-1892D5D25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3C821-C85C-4D30-8112-FFEA2AF447F5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1FFB5-CC5E-4451-A1A5-1892D5D25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3C821-C85C-4D30-8112-FFEA2AF447F5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1FFB5-CC5E-4451-A1A5-1892D5D25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3C821-C85C-4D30-8112-FFEA2AF447F5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1FFB5-CC5E-4451-A1A5-1892D5D25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3C821-C85C-4D30-8112-FFEA2AF447F5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1FFB5-CC5E-4451-A1A5-1892D5D25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3C821-C85C-4D30-8112-FFEA2AF447F5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1FFB5-CC5E-4451-A1A5-1892D5D25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3C821-C85C-4D30-8112-FFEA2AF447F5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1FFB5-CC5E-4451-A1A5-1892D5D25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3C821-C85C-4D30-8112-FFEA2AF447F5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1FFB5-CC5E-4451-A1A5-1892D5D25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3C821-C85C-4D30-8112-FFEA2AF447F5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1FFB5-CC5E-4451-A1A5-1892D5D25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3C821-C85C-4D30-8112-FFEA2AF447F5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1FFB5-CC5E-4451-A1A5-1892D5D25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3C821-C85C-4D30-8112-FFEA2AF447F5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1FFB5-CC5E-4451-A1A5-1892D5D25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3C821-C85C-4D30-8112-FFEA2AF447F5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1FFB5-CC5E-4451-A1A5-1892D5D25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98544" y="980728"/>
            <a:ext cx="6237733" cy="3139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kern="1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Консультация для родителей по ПДД</a:t>
            </a:r>
          </a:p>
          <a:p>
            <a:pPr algn="ctr"/>
            <a:endParaRPr lang="ru-RU" b="1" kern="10" dirty="0" smtClean="0">
              <a:solidFill>
                <a:srgbClr val="3366FF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endParaRPr lang="ru-RU" b="1" kern="10" dirty="0" smtClean="0">
              <a:solidFill>
                <a:srgbClr val="3366FF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endParaRPr lang="ru-RU" b="1" kern="10" dirty="0" smtClean="0">
              <a:solidFill>
                <a:srgbClr val="3366FF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endParaRPr lang="ru-RU" b="1" kern="10" dirty="0" smtClean="0">
              <a:solidFill>
                <a:srgbClr val="3366FF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endParaRPr lang="ru-RU" b="1" kern="10" dirty="0" smtClean="0">
              <a:solidFill>
                <a:srgbClr val="3366FF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4000" b="1" kern="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Типичные </a:t>
            </a:r>
            <a:r>
              <a:rPr lang="ru-RU" sz="4000" b="1" kern="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дорожные</a:t>
            </a:r>
          </a:p>
          <a:p>
            <a:pPr algn="ctr"/>
            <a:r>
              <a:rPr lang="ru-RU" sz="4000" b="1" kern="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4000" b="1" kern="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«ловушки»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6000" y="2564905"/>
            <a:ext cx="45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Спасибо за внимание!</a:t>
            </a:r>
            <a:endParaRPr lang="ru-RU" sz="3200" b="1" kern="10" dirty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67744" y="90872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Главная опасность – 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стоящая машина!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96136" y="2132856"/>
            <a:ext cx="2286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Стоящая машина может закрывать собой другой автомобиль, который движется с большой скоростью, мешает вовремя заметить опасность.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0035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27584" y="1772816"/>
            <a:ext cx="4419600" cy="4176464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11760" y="69269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обходите стоящий автобус ни спереди, ни сзади!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8" descr="p43_risunok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11560" y="1772816"/>
            <a:ext cx="4752528" cy="3886200"/>
          </a:xfrm>
          <a:prstGeom prst="rect">
            <a:avLst/>
          </a:prstGeom>
          <a:noFill/>
          <a:ln/>
        </p:spPr>
      </p:pic>
      <p:sp>
        <p:nvSpPr>
          <p:cNvPr id="8" name="Прямоугольник 7"/>
          <p:cNvSpPr/>
          <p:nvPr/>
        </p:nvSpPr>
        <p:spPr>
          <a:xfrm>
            <a:off x="5868144" y="2132856"/>
            <a:ext cx="2430016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Стоящий автобус закрывает собою участок дороги, по которому в тот момент, когда вы решили ее перейти, может проезжать автомобиль.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b="1" dirty="0" smtClean="0"/>
          </a:p>
          <a:p>
            <a:pPr algn="ctr">
              <a:lnSpc>
                <a:spcPct val="80000"/>
              </a:lnSpc>
              <a:buFontTx/>
              <a:buNone/>
            </a:pPr>
            <a:endParaRPr lang="ru-RU" b="1" dirty="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 smtClean="0"/>
              <a:t>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79712" y="6206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"Пустынную" улицу дети часто перебегают, не обращая внимания на дорогу.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1600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99592" y="1844824"/>
            <a:ext cx="4419600" cy="4038600"/>
          </a:xfrm>
          <a:prstGeom prst="rect">
            <a:avLst/>
          </a:prstGeom>
          <a:noFill/>
          <a:ln/>
        </p:spPr>
      </p:pic>
      <p:sp>
        <p:nvSpPr>
          <p:cNvPr id="7" name="Прямоугольник 6"/>
          <p:cNvSpPr/>
          <p:nvPr/>
        </p:nvSpPr>
        <p:spPr>
          <a:xfrm>
            <a:off x="5868144" y="2132856"/>
            <a:ext cx="192596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Перед выходом на дорогу необходимо: остановиться, оглядеться, прислушаться - и только тогда переходить улицу.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39752" y="76470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Стоя на осевой линии, помните: сзади может оказаться машина!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8e6b1553eff0c11694d83365383c1fc2"/>
          <p:cNvPicPr>
            <a:picLocks noChangeAspect="1" noChangeArrowheads="1"/>
          </p:cNvPicPr>
          <p:nvPr/>
        </p:nvPicPr>
        <p:blipFill>
          <a:blip r:embed="rId3" cstate="print"/>
          <a:srcRect l="3896"/>
          <a:stretch>
            <a:fillRect/>
          </a:stretch>
        </p:blipFill>
        <p:spPr>
          <a:xfrm>
            <a:off x="899592" y="2132856"/>
            <a:ext cx="3670920" cy="3622675"/>
          </a:xfrm>
          <a:prstGeom prst="rect">
            <a:avLst/>
          </a:prstGeom>
          <a:noFill/>
          <a:ln/>
        </p:spPr>
      </p:pic>
      <p:sp>
        <p:nvSpPr>
          <p:cNvPr id="7" name="Прямоугольник 6"/>
          <p:cNvSpPr/>
          <p:nvPr/>
        </p:nvSpPr>
        <p:spPr>
          <a:xfrm>
            <a:off x="5436096" y="2060848"/>
            <a:ext cx="27180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Если пришлось остановиться на середине дороги, надо быть предельно внимательным, не делать ни одного движения, не убедившись в безопасности.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57163" y="1052736"/>
            <a:ext cx="61205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улице крепко держите ребенка за руку!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photo-48019"/>
          <p:cNvPicPr>
            <a:picLocks noChangeAspect="1" noChangeArrowheads="1"/>
          </p:cNvPicPr>
          <p:nvPr/>
        </p:nvPicPr>
        <p:blipFill>
          <a:blip r:embed="rId3" cstate="print"/>
          <a:srcRect r="3226"/>
          <a:stretch>
            <a:fillRect/>
          </a:stretch>
        </p:blipFill>
        <p:spPr>
          <a:xfrm>
            <a:off x="1043608" y="1628800"/>
            <a:ext cx="4572000" cy="4572000"/>
          </a:xfrm>
          <a:prstGeom prst="rect">
            <a:avLst/>
          </a:prstGeom>
          <a:noFill/>
          <a:ln/>
        </p:spPr>
      </p:pic>
      <p:sp>
        <p:nvSpPr>
          <p:cNvPr id="7" name="Прямоугольник 6"/>
          <p:cNvSpPr/>
          <p:nvPr/>
        </p:nvSpPr>
        <p:spPr>
          <a:xfrm>
            <a:off x="6228184" y="2204864"/>
            <a:ext cx="2286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Около дороги и переходя дорогу  необходимо крепко держать ребенка за руку.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51190" y="836712"/>
            <a:ext cx="30051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нет светофора.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7" descr="oho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54889" y="1628800"/>
            <a:ext cx="4114743" cy="4032448"/>
          </a:xfrm>
          <a:prstGeom prst="rect">
            <a:avLst/>
          </a:prstGeom>
          <a:noFill/>
          <a:ln/>
        </p:spPr>
      </p:pic>
      <p:sp>
        <p:nvSpPr>
          <p:cNvPr id="7" name="Прямоугольник 6"/>
          <p:cNvSpPr/>
          <p:nvPr/>
        </p:nvSpPr>
        <p:spPr>
          <a:xfrm>
            <a:off x="5508104" y="1700808"/>
            <a:ext cx="21602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 переходе дороги по пешеходному переходу, необорудованному светофором, необходимо убедиться, что машина находится на безопасном расстоянии для того, чтобы вас пропустить.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67744" y="112474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Арки и выезды из дворов - места скрытой опасности!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56176" y="1916832"/>
            <a:ext cx="2069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крупных городах местом повышенной опасности являются арки, через которые из дворов на проезжую часть выезжают машины. Будь внимателен и осторожен!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129112"/>
          <p:cNvPicPr>
            <a:picLocks noChangeAspect="1" noChangeArrowheads="1"/>
          </p:cNvPicPr>
          <p:nvPr/>
        </p:nvPicPr>
        <p:blipFill>
          <a:blip r:embed="rId3" cstate="print"/>
          <a:srcRect l="4477" t="52179" r="1492" b="1993"/>
          <a:stretch>
            <a:fillRect/>
          </a:stretch>
        </p:blipFill>
        <p:spPr>
          <a:xfrm>
            <a:off x="755576" y="2132856"/>
            <a:ext cx="4800600" cy="3505200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79912" y="764704"/>
            <a:ext cx="18401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89041040_4783955_x_2cf1474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484784"/>
            <a:ext cx="2895600" cy="48006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220072" y="2060848"/>
            <a:ext cx="25740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Ребенок учится законам улицы, беря пример с Вас, родителей, других взрослых. Переходите дорогу, соблюдая Правила дорожного движения! </a:t>
            </a:r>
          </a:p>
          <a:p>
            <a:pPr>
              <a:buFontTx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250</Words>
  <Application>Microsoft Office PowerPoint</Application>
  <PresentationFormat>Экран 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8</cp:revision>
  <dcterms:created xsi:type="dcterms:W3CDTF">2021-11-15T05:24:27Z</dcterms:created>
  <dcterms:modified xsi:type="dcterms:W3CDTF">2021-11-15T08:18:45Z</dcterms:modified>
</cp:coreProperties>
</file>