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8" r:id="rId3"/>
    <p:sldId id="265" r:id="rId4"/>
    <p:sldId id="268" r:id="rId5"/>
    <p:sldId id="272" r:id="rId6"/>
    <p:sldId id="266" r:id="rId7"/>
    <p:sldId id="270" r:id="rId8"/>
    <p:sldId id="259" r:id="rId9"/>
    <p:sldId id="260" r:id="rId10"/>
    <p:sldId id="261" r:id="rId11"/>
    <p:sldId id="262" r:id="rId12"/>
    <p:sldId id="27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5678897-09CB-48AD-B78D-7044037FB526}">
          <p14:sldIdLst>
            <p14:sldId id="264"/>
          </p14:sldIdLst>
        </p14:section>
        <p14:section name="Раздел без заголовка" id="{8D4F70D3-0B1F-4E2A-BA7D-A2B18050C2F4}">
          <p14:sldIdLst>
            <p14:sldId id="258"/>
            <p14:sldId id="265"/>
            <p14:sldId id="266"/>
            <p14:sldId id="268"/>
            <p14:sldId id="270"/>
            <p14:sldId id="259"/>
            <p14:sldId id="260"/>
            <p14:sldId id="261"/>
            <p14:sldId id="262"/>
            <p14:sldId id="27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683" autoAdjust="0"/>
  </p:normalViewPr>
  <p:slideViewPr>
    <p:cSldViewPr>
      <p:cViewPr>
        <p:scale>
          <a:sx n="80" d="100"/>
          <a:sy n="80" d="100"/>
        </p:scale>
        <p:origin x="-100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ADA8-1CE0-48F8-A685-997ECEBA9C8A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0E419-1BCF-48EA-B123-01E3D2CC0D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2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0E419-1BCF-48EA-B123-01E3D2CC0DC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1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1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65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26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069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911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559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79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56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536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366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AA232-D39A-4E9C-9577-CE1CFDE16F63}" type="datetimeFigureOut">
              <a:rPr lang="ru-RU" smtClean="0"/>
              <a:pPr/>
              <a:t>22.11.2017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2C24A-D741-4195-85F7-DF3EAA47D54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98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        </a:t>
            </a:r>
            <a:br>
              <a:rPr lang="ru-RU" sz="3200" b="1" dirty="0" smtClean="0"/>
            </a:br>
            <a:r>
              <a:rPr lang="ru-RU" sz="3200" b="1" dirty="0" smtClean="0"/>
              <a:t>Пищеблок и установленное </a:t>
            </a:r>
            <a:br>
              <a:rPr lang="ru-RU" sz="3200" b="1" dirty="0" smtClean="0"/>
            </a:br>
            <a:r>
              <a:rPr lang="ru-RU" sz="3200" b="1" dirty="0" smtClean="0"/>
              <a:t>оборудование </a:t>
            </a:r>
            <a:br>
              <a:rPr lang="ru-RU" sz="3200" b="1" dirty="0" smtClean="0"/>
            </a:br>
            <a:r>
              <a:rPr lang="ru-RU" sz="3200" b="1" dirty="0" smtClean="0"/>
              <a:t>           для приготовления питания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МАДОУ </a:t>
            </a:r>
            <a:r>
              <a:rPr lang="ru-RU" sz="3200" b="1" dirty="0" smtClean="0"/>
              <a:t>– детский сад № 541 </a:t>
            </a:r>
            <a:endParaRPr lang="ru-RU" sz="3200" b="1" dirty="0"/>
          </a:p>
        </p:txBody>
      </p:sp>
      <p:pic>
        <p:nvPicPr>
          <p:cNvPr id="1027" name="Picture 3" descr="C:\Users\Work\Desktop\20160407_122034.jpg"/>
          <p:cNvPicPr>
            <a:picLocks noChangeAspect="1" noChangeArrowheads="1"/>
          </p:cNvPicPr>
          <p:nvPr/>
        </p:nvPicPr>
        <p:blipFill>
          <a:blip r:embed="rId3" cstate="print"/>
          <a:srcRect l="5761" t="-2160" r="4940"/>
          <a:stretch>
            <a:fillRect/>
          </a:stretch>
        </p:blipFill>
        <p:spPr bwMode="auto">
          <a:xfrm>
            <a:off x="827584" y="2348880"/>
            <a:ext cx="2453062" cy="3741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76872"/>
            <a:ext cx="2472275" cy="3708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700" b="1" dirty="0"/>
              <a:t>П</a:t>
            </a:r>
            <a:r>
              <a:rPr lang="ru-RU" sz="2700" b="1" dirty="0" smtClean="0"/>
              <a:t>одготовка мяса к приготовлению </a:t>
            </a:r>
            <a:br>
              <a:rPr lang="ru-RU" sz="2700" b="1" dirty="0" smtClean="0"/>
            </a:br>
            <a:r>
              <a:rPr lang="ru-RU" sz="2700" b="1" dirty="0" smtClean="0"/>
              <a:t>котлет</a:t>
            </a:r>
            <a:endParaRPr lang="ru-RU" sz="2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1907704" cy="2861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348880"/>
            <a:ext cx="2664296" cy="1776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980728"/>
            <a:ext cx="2699284" cy="1799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341101"/>
            <a:ext cx="2952328" cy="19682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365104"/>
            <a:ext cx="2664296" cy="1776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34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Подготовка рыбы для приготовления </a:t>
            </a:r>
            <a:br>
              <a:rPr lang="ru-RU" sz="2700" b="1" dirty="0" smtClean="0"/>
            </a:br>
            <a:r>
              <a:rPr lang="ru-RU" sz="2700" b="1" dirty="0" smtClean="0"/>
              <a:t>суфле</a:t>
            </a:r>
            <a:endParaRPr lang="ru-RU" sz="2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060" y="3861048"/>
            <a:ext cx="3430476" cy="2286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96752"/>
            <a:ext cx="3059832" cy="2039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72816"/>
            <a:ext cx="297033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38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700" b="1" dirty="0" err="1" smtClean="0"/>
              <a:t>Бракеражный</a:t>
            </a:r>
            <a:r>
              <a:rPr lang="ru-RU" sz="2700" b="1" dirty="0" smtClean="0"/>
              <a:t> журнал</a:t>
            </a:r>
            <a:endParaRPr lang="ru-RU" sz="2700" b="1" dirty="0"/>
          </a:p>
        </p:txBody>
      </p:sp>
      <p:pic>
        <p:nvPicPr>
          <p:cNvPr id="4" name="Picture 2" descr="C:\Users\Work\Desktop\20160408_142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003"/>
          <a:stretch>
            <a:fillRect/>
          </a:stretch>
        </p:blipFill>
        <p:spPr bwMode="auto">
          <a:xfrm>
            <a:off x="4283968" y="2996952"/>
            <a:ext cx="4096247" cy="2949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Work\Desktop\20160408_142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2841780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Журнал здоровья</a:t>
            </a:r>
            <a:endParaRPr lang="ru-RU" sz="2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47"/>
          <a:stretch>
            <a:fillRect/>
          </a:stretch>
        </p:blipFill>
        <p:spPr>
          <a:xfrm>
            <a:off x="3923928" y="3284984"/>
            <a:ext cx="4526217" cy="2484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20" t="33304" r="4476" b="5558"/>
          <a:stretch>
            <a:fillRect/>
          </a:stretch>
        </p:blipFill>
        <p:spPr>
          <a:xfrm>
            <a:off x="601740" y="1916832"/>
            <a:ext cx="2890139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605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03648"/>
          </a:xfrm>
          <a:noFill/>
        </p:spPr>
        <p:txBody>
          <a:bodyPr>
            <a:normAutofit/>
          </a:bodyPr>
          <a:lstStyle/>
          <a:p>
            <a:r>
              <a:rPr lang="ru-RU" sz="2700" b="1" dirty="0" smtClean="0"/>
              <a:t>Проточный электрокипятильник, хлеборезка, </a:t>
            </a:r>
            <a:r>
              <a:rPr lang="ru-RU" sz="2700" b="1" dirty="0" err="1" smtClean="0"/>
              <a:t>протирочнорезательная</a:t>
            </a:r>
            <a:r>
              <a:rPr lang="ru-RU" sz="2700" b="1" dirty="0" smtClean="0"/>
              <a:t> машина, Дезар-4, тестомес (цех для приготовление горячей продукции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2" t="-1896"/>
          <a:stretch>
            <a:fillRect/>
          </a:stretch>
        </p:blipFill>
        <p:spPr>
          <a:xfrm>
            <a:off x="2771800" y="1628800"/>
            <a:ext cx="156508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36"/>
          <a:stretch>
            <a:fillRect/>
          </a:stretch>
        </p:blipFill>
        <p:spPr>
          <a:xfrm>
            <a:off x="5004048" y="1628800"/>
            <a:ext cx="1836051" cy="2444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9"/>
          <a:stretch>
            <a:fillRect/>
          </a:stretch>
        </p:blipFill>
        <p:spPr>
          <a:xfrm>
            <a:off x="683568" y="1628800"/>
            <a:ext cx="1584176" cy="2590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6616" y="1556793"/>
            <a:ext cx="1167831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365104"/>
            <a:ext cx="2507108" cy="1948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27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Овощной цех</a:t>
            </a:r>
            <a:endParaRPr lang="ru-RU" sz="2700" b="1" dirty="0"/>
          </a:p>
        </p:txBody>
      </p:sp>
      <p:pic>
        <p:nvPicPr>
          <p:cNvPr id="2051" name="Picture 3" descr="C:\Users\Work\Desktop\20160408_134817.jpg"/>
          <p:cNvPicPr>
            <a:picLocks noChangeAspect="1" noChangeArrowheads="1"/>
          </p:cNvPicPr>
          <p:nvPr/>
        </p:nvPicPr>
        <p:blipFill>
          <a:blip r:embed="rId2" cstate="print"/>
          <a:srcRect l="4196" b="8616"/>
          <a:stretch>
            <a:fillRect/>
          </a:stretch>
        </p:blipFill>
        <p:spPr bwMode="auto">
          <a:xfrm>
            <a:off x="1115616" y="1628800"/>
            <a:ext cx="5976664" cy="4275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Холодильное оборудование для хранения мяса, куры, рыбы, яйца, свежих овощей и фруктов </a:t>
            </a:r>
            <a:endParaRPr lang="ru-RU" sz="2700" b="1" dirty="0"/>
          </a:p>
        </p:txBody>
      </p:sp>
      <p:pic>
        <p:nvPicPr>
          <p:cNvPr id="4098" name="Picture 2" descr="C:\Users\Work\Desktop\20160408_134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63" b="3908"/>
          <a:stretch>
            <a:fillRect/>
          </a:stretch>
        </p:blipFill>
        <p:spPr bwMode="auto">
          <a:xfrm>
            <a:off x="1187624" y="1412776"/>
            <a:ext cx="6761724" cy="5047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1840904" cy="2852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761523" cy="2071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Work\AppData\Local\Temp\Rar$DIa0.884\IMG_5842-22-11-17-12-32.jpeg"/>
          <p:cNvPicPr>
            <a:picLocks noChangeAspect="1" noChangeArrowheads="1"/>
          </p:cNvPicPr>
          <p:nvPr/>
        </p:nvPicPr>
        <p:blipFill>
          <a:blip r:embed="rId4" cstate="print"/>
          <a:srcRect t="16667" b="20833"/>
          <a:stretch>
            <a:fillRect/>
          </a:stretch>
        </p:blipFill>
        <p:spPr bwMode="auto">
          <a:xfrm>
            <a:off x="323528" y="1628800"/>
            <a:ext cx="3379575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Work\AppData\Local\Temp\Rar$DIa0.476\IMG_5843-22-11-17-12-32.jpe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r="17653"/>
          <a:stretch>
            <a:fillRect/>
          </a:stretch>
        </p:blipFill>
        <p:spPr bwMode="auto">
          <a:xfrm rot="5400000">
            <a:off x="6037328" y="4051904"/>
            <a:ext cx="2664296" cy="242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Work\AppData\Local\Temp\Rar$DIa0.048\IMG_5845-22-11-17-12-3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024"/>
            <a:ext cx="2544283" cy="1908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Work\AppData\Local\Temp\Rar$DIa0.392\IMG_5846-22-11-17-12-3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797152"/>
            <a:ext cx="2171733" cy="16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Кладовая для хранения бакалейной </a:t>
            </a:r>
            <a:br>
              <a:rPr lang="ru-RU" sz="2700" b="1" dirty="0" smtClean="0"/>
            </a:br>
            <a:r>
              <a:rPr lang="ru-RU" sz="2700" b="1" dirty="0" smtClean="0"/>
              <a:t>продукции</a:t>
            </a:r>
            <a:endParaRPr lang="ru-RU" sz="2700" b="1" dirty="0"/>
          </a:p>
        </p:txBody>
      </p:sp>
      <p:pic>
        <p:nvPicPr>
          <p:cNvPr id="3074" name="Picture 2" descr="C:\Users\Work\Desktop\20160408_134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941"/>
          <a:stretch>
            <a:fillRect/>
          </a:stretch>
        </p:blipFill>
        <p:spPr bwMode="auto">
          <a:xfrm>
            <a:off x="323528" y="1196752"/>
            <a:ext cx="1944216" cy="2414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Work\Desktop\20160408_134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2483768" cy="1862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Work\Desktop\20160408_134651.jpg"/>
          <p:cNvPicPr>
            <a:picLocks noChangeAspect="1" noChangeArrowheads="1"/>
          </p:cNvPicPr>
          <p:nvPr/>
        </p:nvPicPr>
        <p:blipFill>
          <a:blip r:embed="rId4" cstate="print"/>
          <a:srcRect l="10626" r="17713" b="22700"/>
          <a:stretch>
            <a:fillRect/>
          </a:stretch>
        </p:blipFill>
        <p:spPr bwMode="auto">
          <a:xfrm>
            <a:off x="467544" y="4581128"/>
            <a:ext cx="2433202" cy="1968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124744"/>
            <a:ext cx="1969824" cy="24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725144"/>
            <a:ext cx="2545499" cy="1909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Work\AppData\Local\Temp\Rar$DIa0.611\IMG_5849-22-11-17-12-3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284984"/>
            <a:ext cx="1883701" cy="1412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Work\AppData\Local\Temp\Rar$DIa0.035\IMG_5850-22-11-17-12-3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140968"/>
            <a:ext cx="1920213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 smtClean="0"/>
              <a:t>               Для составления меню используется        программа «Парус» и специально разработанное  </a:t>
            </a:r>
            <a:br>
              <a:rPr lang="ru-RU" sz="3000" b="1" dirty="0" smtClean="0"/>
            </a:br>
            <a:r>
              <a:rPr lang="ru-RU" sz="3000" b="1" dirty="0" smtClean="0"/>
              <a:t>10 дневное меню согласно всем нормам</a:t>
            </a:r>
            <a:endParaRPr lang="ru-RU" sz="3000" b="1" dirty="0"/>
          </a:p>
        </p:txBody>
      </p:sp>
      <p:pic>
        <p:nvPicPr>
          <p:cNvPr id="1026" name="Picture 2" descr="C:\Users\Work\Desktop\20160408_142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77" t="21315" r="2270" b="11863"/>
          <a:stretch>
            <a:fillRect/>
          </a:stretch>
        </p:blipFill>
        <p:spPr bwMode="auto">
          <a:xfrm>
            <a:off x="683568" y="1772816"/>
            <a:ext cx="3298656" cy="2199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Work\Desktop\20160408_142630.jpg"/>
          <p:cNvPicPr>
            <a:picLocks noChangeAspect="1" noChangeArrowheads="1"/>
          </p:cNvPicPr>
          <p:nvPr/>
        </p:nvPicPr>
        <p:blipFill>
          <a:blip r:embed="rId3" cstate="print"/>
          <a:srcRect t="818" r="5513"/>
          <a:stretch>
            <a:fillRect/>
          </a:stretch>
        </p:blipFill>
        <p:spPr bwMode="auto">
          <a:xfrm>
            <a:off x="2411760" y="3789040"/>
            <a:ext cx="3262494" cy="2348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Work\Desktop\20160408_142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56792"/>
            <a:ext cx="2751770" cy="3845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    Вся  используемая продукция для </a:t>
            </a:r>
            <a:br>
              <a:rPr lang="ru-RU" sz="2700" b="1" dirty="0" smtClean="0"/>
            </a:br>
            <a:r>
              <a:rPr lang="ru-RU" sz="2700" b="1" dirty="0" smtClean="0"/>
              <a:t>приготовления пищи подлежит </a:t>
            </a:r>
            <a:br>
              <a:rPr lang="ru-RU" sz="2700" b="1" dirty="0" smtClean="0"/>
            </a:br>
            <a:r>
              <a:rPr lang="ru-RU" sz="2700" b="1" dirty="0" smtClean="0"/>
              <a:t>обязательной сертификации </a:t>
            </a:r>
            <a:r>
              <a:rPr lang="ru-RU" sz="2700" b="1" dirty="0" smtClean="0"/>
              <a:t>качества  </a:t>
            </a:r>
            <a:endParaRPr lang="ru-RU" sz="27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Work\AppData\Local\Temp\Rar$DIa0.542\IMG_5853-22-11-17-12-38.jpeg"/>
          <p:cNvPicPr>
            <a:picLocks noChangeAspect="1" noChangeArrowheads="1"/>
          </p:cNvPicPr>
          <p:nvPr/>
        </p:nvPicPr>
        <p:blipFill>
          <a:blip r:embed="rId2" cstate="print"/>
          <a:srcRect t="14549"/>
          <a:stretch>
            <a:fillRect/>
          </a:stretch>
        </p:blipFill>
        <p:spPr bwMode="auto">
          <a:xfrm>
            <a:off x="467544" y="1628800"/>
            <a:ext cx="269658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Work\AppData\Local\Temp\Rar$DIa0.167\IMG_5854-22-11-17-12-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9538" y="4053070"/>
            <a:ext cx="268829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Work\AppData\Local\Temp\Rar$DIa0.676\IMG_5855-22-11-17-12-3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56717" y="4060507"/>
            <a:ext cx="2747797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Work\AppData\Local\Temp\Rar$DIa0.419\IMG_5857-22-11-17-12-3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140968"/>
            <a:ext cx="2688299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Users\Work\AppData\Local\Temp\Rar$DIa0.918\IMG_5858-22-11-17-12-3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484784"/>
            <a:ext cx="2496277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98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Обработка яйца</a:t>
            </a:r>
            <a:endParaRPr lang="ru-RU" sz="27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43" t="-1891"/>
          <a:stretch>
            <a:fillRect/>
          </a:stretch>
        </p:blipFill>
        <p:spPr>
          <a:xfrm>
            <a:off x="251520" y="1124744"/>
            <a:ext cx="3132349" cy="2567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4" r="12138"/>
          <a:stretch>
            <a:fillRect/>
          </a:stretch>
        </p:blipFill>
        <p:spPr>
          <a:xfrm>
            <a:off x="5148064" y="1124744"/>
            <a:ext cx="3384376" cy="2495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50" b="11660"/>
          <a:stretch>
            <a:fillRect/>
          </a:stretch>
        </p:blipFill>
        <p:spPr>
          <a:xfrm>
            <a:off x="3347864" y="3400196"/>
            <a:ext cx="2304256" cy="3225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52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73</Words>
  <Application>Microsoft Office PowerPoint</Application>
  <PresentationFormat>Экран (4:3)</PresentationFormat>
  <Paragraphs>13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Пищеблок и установленное  оборудование             для приготовления питания  МАДОУ – детский сад № 541 </vt:lpstr>
      <vt:lpstr>Проточный электрокипятильник, хлеборезка, протирочнорезательная машина, Дезар-4, тестомес (цех для приготовление горячей продукции)</vt:lpstr>
      <vt:lpstr>Овощной цех</vt:lpstr>
      <vt:lpstr>Холодильное оборудование для хранения мяса, куры, рыбы, яйца, свежих овощей и фруктов </vt:lpstr>
      <vt:lpstr>Слайд 5</vt:lpstr>
      <vt:lpstr>Кладовая для хранения бакалейной  продукции</vt:lpstr>
      <vt:lpstr>               Для составления меню используется        программа «Парус» и специально разработанное   10 дневное меню согласно всем нормам</vt:lpstr>
      <vt:lpstr>    Вся  используемая продукция для  приготовления пищи подлежит  обязательной сертификации качества  </vt:lpstr>
      <vt:lpstr>Обработка яйца</vt:lpstr>
      <vt:lpstr>Подготовка мяса к приготовлению  котлет</vt:lpstr>
      <vt:lpstr>Подготовка рыбы для приготовления  суфле</vt:lpstr>
      <vt:lpstr>Бракеражный журнал</vt:lpstr>
      <vt:lpstr>Журнал здоровья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Work</cp:lastModifiedBy>
  <cp:revision>34</cp:revision>
  <dcterms:created xsi:type="dcterms:W3CDTF">2014-05-20T07:11:59Z</dcterms:created>
  <dcterms:modified xsi:type="dcterms:W3CDTF">2017-11-22T08:16:36Z</dcterms:modified>
</cp:coreProperties>
</file>